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4" r:id="rId5"/>
    <p:sldId id="265" r:id="rId6"/>
    <p:sldId id="257" r:id="rId7"/>
    <p:sldId id="258" r:id="rId8"/>
    <p:sldId id="259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1B2C8-F4A6-4F84-9699-F8FD94CE6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E048CC-2DED-44A7-AF96-10B664EC8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E45FF0-EDE8-4D9C-B091-4A8B4799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CA2B88-EC36-4852-8A4C-80DF18AB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6C4ECC-474D-4CDB-8FDB-2F501796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7428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AB109-18A1-48F5-AADC-320B1FFC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CE054B-0A08-4485-AFBE-A8D28E9C3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1B647-86C5-4326-8AFA-FCFCAB09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6802C8-2F96-4A86-A697-153F5839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3DAF3-521A-4FDB-8BCE-E42E2625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33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B98960-66EC-4F4A-A442-E437241CF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8AC90B-FF0D-4C3C-BFED-2A233ED21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FCA458-1408-4A8B-9D9B-8E859C60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CF120F-D809-4FF1-A6BB-04166C1E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F311DA-F0F3-49EB-A214-19BA7265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053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B09C5-02B5-4C6F-9882-172B2EB8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D320A7-FFB1-4E11-A53B-4D23C2DB8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9BC497-6EA1-4A6D-AF64-35F4F3EC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B596B5-FD03-47A9-B269-7F6C5D21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B74E3-E0E3-47B0-8226-0F39C01D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193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0B35A-C8A9-4454-AF5E-90536EDA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D68F77-45B8-49E2-AB2D-AE5544343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7FD786-48DF-4647-BBF2-AF7D9FE2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2514C1-E35D-4D7C-9BA9-EFB6AB4B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EBF275-2A7F-40F3-916B-33B2CC59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92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B44A1-FCA4-443A-917F-088138DD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D2E5C3-084A-424D-A3F1-824DE6B13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36A0F5-C6D7-4CA6-AE84-6EB678FA0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BDC24-FF48-4C39-92F8-D3CA56C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C73534-8150-40BC-A7C6-58413BF0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209C13-9240-4FAB-B724-3CD4EC1C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857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CA088-4710-4A15-A59D-41C28FD2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E68B82-D1C1-4F62-B7A2-C71639C41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1DC5A9-80E7-4207-89A6-9FA9E9841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2D7FDA-8CEF-4252-9E86-838C52F80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0A5C38-CFA7-42FC-B6B3-995C7F750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140026-BAFA-45FE-A812-01FB5E1D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8EB5361-11FB-444E-8A4E-230B9267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63AD332-72D7-4B28-9842-6F3A88FC9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37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00F7E-79B5-4D4B-BFE0-A3D9F221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3169595-D702-48A7-BF5C-A3088977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9558E3-3416-4F41-85EC-69173F84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1F1885-A344-4E66-A6FB-A5CE2B90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111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215FC8-0D50-4A8D-BE3E-7F09B761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F7CC1FF-E3A7-42AF-A3B2-23F5418DF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6A5A11-7E2A-4925-A6D3-BA2FCF2F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284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39C14-9BE5-4D56-96DA-0AE3E913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F7232E-A30E-4899-B5D5-3B8DA93A1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6B2649-A7A7-4B47-8399-2CE81B214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346D2F-B66E-4E20-8D76-FD2105A0A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B575A1-2083-4A0B-A928-368E21D7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826883-B9A9-4F8F-9772-E29E78C7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822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74631-13F0-4A97-9C42-7C147F94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36DD17-C7A2-4399-AD61-CDD89BC02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E58EBA-C694-4201-8BD6-01EC17786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8AB049-DB98-4314-AFE9-FCF110CA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2499F6-AD42-4F84-B938-BDAF5980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89E688-0431-4E8D-86A5-E258D21F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824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F97CD9-93F8-4979-A810-83B79C53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2CD49-C2AB-4596-B79A-A3DE559F2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080477-4E1D-430A-BC9C-895EFA520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8AC1F-C6B7-44C6-80B2-818B6E956F5B}" type="datetimeFigureOut">
              <a:rPr lang="es-CO" smtClean="0"/>
              <a:t>15/02/2023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165852-A4A9-496F-8DE3-C2A7AD00A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7775CA-4FBE-429A-8C4C-C69CDA473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8BCF9-909A-468C-8352-4C1E4A3449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102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219739-1883-42B8-83D5-C651F6A00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22447"/>
          <a:stretch/>
        </p:blipFill>
        <p:spPr>
          <a:xfrm>
            <a:off x="2846859" y="-12583"/>
            <a:ext cx="6095608" cy="68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0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219739-1883-42B8-83D5-C651F6A00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3" t="30081" r="67020" b="42484"/>
          <a:stretch/>
        </p:blipFill>
        <p:spPr>
          <a:xfrm>
            <a:off x="-18427817" y="-21163446"/>
            <a:ext cx="42799233" cy="6780021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540CA9C-ADF1-4BF0-849C-F4CEA4717C31}"/>
              </a:ext>
            </a:extLst>
          </p:cNvPr>
          <p:cNvSpPr/>
          <p:nvPr/>
        </p:nvSpPr>
        <p:spPr>
          <a:xfrm>
            <a:off x="-4838700" y="-2133600"/>
            <a:ext cx="20078700" cy="1188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180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766804"/>
                  </p:ext>
                </p:extLst>
              </p:nvPr>
            </p:nvGraphicFramePr>
            <p:xfrm>
              <a:off x="908527" y="706525"/>
              <a:ext cx="4771091" cy="50758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71091" cy="5075832"/>
                    </a:xfrm>
                    <a:prstGeom prst="rect">
                      <a:avLst/>
                    </a:prstGeom>
                  </am3d:spPr>
                  <am3d:camera>
                    <am3d:pos x="0" y="0" z="8109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7391" d="1000000"/>
                    <am3d:preTrans dx="2" dy="36116" dz="-17999924"/>
                    <am3d:scale>
                      <am3d:sx n="1000000" d="1000000"/>
                      <am3d:sy n="1000000" d="1000000"/>
                      <am3d:sz n="1000000" d="1000000"/>
                    </am3d:scale>
                    <am3d:rot ax="-8189411" ay="1425262" az="12556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527" y="706525"/>
                <a:ext cx="4771091" cy="507583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FD2C8F6E-77BA-4281-94F0-4294EA026B7D}"/>
              </a:ext>
            </a:extLst>
          </p:cNvPr>
          <p:cNvSpPr txBox="1"/>
          <p:nvPr/>
        </p:nvSpPr>
        <p:spPr>
          <a:xfrm>
            <a:off x="7784983" y="497467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Bahnschrift SemiBold SemiConden" panose="020B0502040204020203" pitchFamily="34" charset="0"/>
              </a:rPr>
              <a:t>- Nicolas García</a:t>
            </a:r>
          </a:p>
          <a:p>
            <a:r>
              <a:rPr lang="es-ES" sz="2400" dirty="0">
                <a:latin typeface="Bahnschrift SemiBold SemiConden" panose="020B0502040204020203" pitchFamily="34" charset="0"/>
              </a:rPr>
              <a:t>- Alexander Ortiz</a:t>
            </a:r>
          </a:p>
          <a:p>
            <a:r>
              <a:rPr lang="es-ES" sz="2400" dirty="0">
                <a:latin typeface="Bahnschrift SemiBold SemiConden" panose="020B0502040204020203" pitchFamily="34" charset="0"/>
              </a:rPr>
              <a:t>-Camilo Sanmiguel</a:t>
            </a:r>
            <a:endParaRPr lang="es-CO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F453C0-702E-4405-8684-63411E1F4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949" y="293614"/>
            <a:ext cx="1934606" cy="94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5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7445292"/>
                  </p:ext>
                </p:extLst>
              </p:nvPr>
            </p:nvGraphicFramePr>
            <p:xfrm>
              <a:off x="1338191" y="1244432"/>
              <a:ext cx="3911760" cy="40000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11760" cy="4000015"/>
                    </a:xfrm>
                    <a:prstGeom prst="rect">
                      <a:avLst/>
                    </a:prstGeom>
                  </am3d:spPr>
                  <am3d:camera>
                    <am3d:pos x="0" y="0" z="8109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7391" d="1000000"/>
                    <am3d:preTrans dx="2" dy="36116" dz="-17999924"/>
                    <am3d:scale>
                      <am3d:sx n="1000000" d="1000000"/>
                      <am3d:sy n="1000000" d="1000000"/>
                      <am3d:sz n="1000000" d="1000000"/>
                    </am3d:scale>
                    <am3d:rot ax="-4122241" ay="4937326" az="66889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28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8191" y="1244432"/>
                <a:ext cx="3911760" cy="4000015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ECF453C0-702E-4405-8684-63411E1F4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949" y="293614"/>
            <a:ext cx="1934606" cy="9479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5DA0B3-B7ED-4DE9-A9E4-D6E2E80FC41E}"/>
              </a:ext>
            </a:extLst>
          </p:cNvPr>
          <p:cNvSpPr txBox="1"/>
          <p:nvPr/>
        </p:nvSpPr>
        <p:spPr>
          <a:xfrm>
            <a:off x="1602297" y="2178170"/>
            <a:ext cx="1929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Bahnschrift SemiBold SemiConden" panose="020B0502040204020203" pitchFamily="34" charset="0"/>
              </a:rPr>
              <a:t>Resumen</a:t>
            </a:r>
            <a:endParaRPr lang="es-CO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17B6E6-99D2-4D8A-989C-32A3F1888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1834739"/>
            <a:ext cx="4762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1719710"/>
                  </p:ext>
                </p:extLst>
              </p:nvPr>
            </p:nvGraphicFramePr>
            <p:xfrm>
              <a:off x="1344571" y="1244432"/>
              <a:ext cx="3898997" cy="40000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98997" cy="4000012"/>
                    </a:xfrm>
                    <a:prstGeom prst="rect">
                      <a:avLst/>
                    </a:prstGeom>
                  </am3d:spPr>
                  <am3d:camera>
                    <am3d:pos x="0" y="0" z="8109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7391" d="1000000"/>
                    <am3d:preTrans dx="2" dy="36116" dz="-1799992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87395" ay="167733" az="209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285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4571" y="1244432"/>
                <a:ext cx="3898997" cy="400001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FD2C8F6E-77BA-4281-94F0-4294EA026B7D}"/>
              </a:ext>
            </a:extLst>
          </p:cNvPr>
          <p:cNvSpPr txBox="1"/>
          <p:nvPr/>
        </p:nvSpPr>
        <p:spPr>
          <a:xfrm>
            <a:off x="6948433" y="2571750"/>
            <a:ext cx="3976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ahnschrift SemiBold SemiConden" panose="020B0502040204020203" pitchFamily="34" charset="0"/>
              </a:rPr>
              <a:t>-</a:t>
            </a:r>
            <a:r>
              <a:rPr lang="fr-FR" sz="2400" dirty="0" err="1">
                <a:latin typeface="Bahnschrift SemiBold SemiConden" panose="020B0502040204020203" pitchFamily="34" charset="0"/>
              </a:rPr>
              <a:t>Erno</a:t>
            </a:r>
            <a:r>
              <a:rPr lang="fr-FR" sz="2400" dirty="0">
                <a:latin typeface="Bahnschrift SemiBold SemiConden" panose="020B0502040204020203" pitchFamily="34" charset="0"/>
              </a:rPr>
              <a:t> </a:t>
            </a:r>
            <a:r>
              <a:rPr lang="fr-FR" sz="2400" dirty="0" err="1">
                <a:latin typeface="Bahnschrift SemiBold SemiConden" panose="020B0502040204020203" pitchFamily="34" charset="0"/>
              </a:rPr>
              <a:t>rubik</a:t>
            </a:r>
            <a:r>
              <a:rPr lang="fr-FR" sz="2400" dirty="0">
                <a:latin typeface="Bahnschrift SemiBold SemiConden" panose="020B0502040204020203" pitchFamily="34" charset="0"/>
              </a:rPr>
              <a:t> en 1974</a:t>
            </a:r>
          </a:p>
          <a:p>
            <a:r>
              <a:rPr lang="fr-FR" sz="2400" dirty="0">
                <a:latin typeface="Bahnschrift SemiBold SemiConden" panose="020B0502040204020203" pitchFamily="34" charset="0"/>
              </a:rPr>
              <a:t>-HU170062</a:t>
            </a:r>
          </a:p>
          <a:p>
            <a:r>
              <a:rPr lang="fr-FR" sz="2400" dirty="0">
                <a:latin typeface="Bahnschrift SemiBold SemiConden" panose="020B0502040204020203" pitchFamily="34" charset="0"/>
              </a:rPr>
              <a:t>-</a:t>
            </a:r>
            <a:r>
              <a:rPr lang="fr-FR" sz="2400" dirty="0" err="1">
                <a:latin typeface="Bahnschrift SemiBold SemiConden" panose="020B0502040204020203" pitchFamily="34" charset="0"/>
              </a:rPr>
              <a:t>Griggs</a:t>
            </a:r>
            <a:r>
              <a:rPr lang="fr-FR" sz="2400" dirty="0">
                <a:latin typeface="Bahnschrift SemiBold SemiConden" panose="020B0502040204020203" pitchFamily="34" charset="0"/>
              </a:rPr>
              <a:t> Thomson y Jacques </a:t>
            </a:r>
            <a:r>
              <a:rPr lang="fr-FR" sz="2400" dirty="0" err="1">
                <a:latin typeface="Bahnschrift SemiBold SemiConden" panose="020B0502040204020203" pitchFamily="34" charset="0"/>
              </a:rPr>
              <a:t>Titsse</a:t>
            </a:r>
            <a:endParaRPr lang="es-CO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F453C0-702E-4405-8684-63411E1F4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949" y="293614"/>
            <a:ext cx="1934606" cy="9479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5DA0B3-B7ED-4DE9-A9E4-D6E2E80FC41E}"/>
              </a:ext>
            </a:extLst>
          </p:cNvPr>
          <p:cNvSpPr txBox="1"/>
          <p:nvPr/>
        </p:nvSpPr>
        <p:spPr>
          <a:xfrm>
            <a:off x="1592349" y="2239723"/>
            <a:ext cx="238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Bahnschrift SemiBold SemiConden" panose="020B0502040204020203" pitchFamily="34" charset="0"/>
              </a:rPr>
              <a:t>Introduccion</a:t>
            </a:r>
            <a:endParaRPr lang="es-CO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656576"/>
                  </p:ext>
                </p:extLst>
              </p:nvPr>
            </p:nvGraphicFramePr>
            <p:xfrm>
              <a:off x="1408349" y="1320622"/>
              <a:ext cx="3771440" cy="38476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71440" cy="3847631"/>
                    </a:xfrm>
                    <a:prstGeom prst="rect">
                      <a:avLst/>
                    </a:prstGeom>
                  </am3d:spPr>
                  <am3d:camera>
                    <am3d:pos x="0" y="0" z="8109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7391" d="1000000"/>
                    <am3d:preTrans dx="2" dy="36116" dz="-17999924"/>
                    <am3d:scale>
                      <am3d:sx n="1000000" d="1000000"/>
                      <am3d:sy n="1000000" d="1000000"/>
                      <am3d:sz n="1000000" d="1000000"/>
                    </am3d:scale>
                    <am3d:rot ax="-5666312" ay="-5155996" az="-51324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285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8349" y="1320622"/>
                <a:ext cx="3771440" cy="384763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ECF453C0-702E-4405-8684-63411E1F4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949" y="293614"/>
            <a:ext cx="1934606" cy="9479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5DA0B3-B7ED-4DE9-A9E4-D6E2E80FC41E}"/>
              </a:ext>
            </a:extLst>
          </p:cNvPr>
          <p:cNvSpPr txBox="1"/>
          <p:nvPr/>
        </p:nvSpPr>
        <p:spPr>
          <a:xfrm>
            <a:off x="1592349" y="1993502"/>
            <a:ext cx="1679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Bahnschrift SemiBold SemiConden" panose="020B0502040204020203" pitchFamily="34" charset="0"/>
              </a:rPr>
              <a:t>Estado del arte</a:t>
            </a:r>
            <a:endParaRPr lang="es-CO" sz="2800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B7241A-02FD-4AB1-8291-FDAB4A3E5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05" y="949890"/>
            <a:ext cx="3446086" cy="1723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92833C-1C35-46C1-AFE4-CE2F839D9E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584" r="12202" b="19257"/>
          <a:stretch/>
        </p:blipFill>
        <p:spPr>
          <a:xfrm>
            <a:off x="7649638" y="2716606"/>
            <a:ext cx="4247802" cy="18852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72C681C-EAA9-4B3F-8C0B-F481EEA934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6" y="4645569"/>
            <a:ext cx="3446086" cy="19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3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2212999"/>
                  </p:ext>
                </p:extLst>
              </p:nvPr>
            </p:nvGraphicFramePr>
            <p:xfrm>
              <a:off x="1333995" y="1273002"/>
              <a:ext cx="3920147" cy="39428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20147" cy="3942870"/>
                    </a:xfrm>
                    <a:prstGeom prst="rect">
                      <a:avLst/>
                    </a:prstGeom>
                  </am3d:spPr>
                  <am3d:camera>
                    <am3d:pos x="0" y="0" z="8109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7391" d="1000000"/>
                    <am3d:preTrans dx="2" dy="36116" dz="-1799992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2754" ay="-261918" az="-107794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28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3995" y="1273002"/>
                <a:ext cx="3920147" cy="394287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ECF453C0-702E-4405-8684-63411E1F4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949" y="293614"/>
            <a:ext cx="1934606" cy="9479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5DA0B3-B7ED-4DE9-A9E4-D6E2E80FC41E}"/>
              </a:ext>
            </a:extLst>
          </p:cNvPr>
          <p:cNvSpPr txBox="1"/>
          <p:nvPr/>
        </p:nvSpPr>
        <p:spPr>
          <a:xfrm>
            <a:off x="1802074" y="2083111"/>
            <a:ext cx="167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Bahnschrift SemiBold SemiConden" panose="020B0502040204020203" pitchFamily="34" charset="0"/>
              </a:rPr>
              <a:t>Metodo</a:t>
            </a:r>
            <a:endParaRPr lang="es-CO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BDFA93-DACC-4910-8873-AA4BF493A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06" y="1904220"/>
            <a:ext cx="4513389" cy="33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4547453"/>
                  </p:ext>
                </p:extLst>
              </p:nvPr>
            </p:nvGraphicFramePr>
            <p:xfrm>
              <a:off x="1406593" y="1292047"/>
              <a:ext cx="3774943" cy="39047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74943" cy="3904773"/>
                    </a:xfrm>
                    <a:prstGeom prst="rect">
                      <a:avLst/>
                    </a:prstGeom>
                  </am3d:spPr>
                  <am3d:camera>
                    <am3d:pos x="0" y="0" z="8109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7391" d="1000000"/>
                    <am3d:preTrans dx="2" dy="36116" dz="-17999924"/>
                    <am3d:scale>
                      <am3d:sx n="1000000" d="1000000"/>
                      <am3d:sy n="1000000" d="1000000"/>
                      <am3d:sz n="1000000" d="1000000"/>
                    </am3d:scale>
                    <am3d:rot ax="5081919" ay="-3983" az="107624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285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7BC8C742-45B0-4DE0-953D-A0FE3CE81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6593" y="1292047"/>
                <a:ext cx="3774943" cy="390477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ECF453C0-702E-4405-8684-63411E1F4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949" y="293614"/>
            <a:ext cx="1934606" cy="9479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5DA0B3-B7ED-4DE9-A9E4-D6E2E80FC41E}"/>
              </a:ext>
            </a:extLst>
          </p:cNvPr>
          <p:cNvSpPr txBox="1"/>
          <p:nvPr/>
        </p:nvSpPr>
        <p:spPr>
          <a:xfrm>
            <a:off x="1523991" y="2208946"/>
            <a:ext cx="177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Bahnschrift SemiBold SemiConden" panose="020B0502040204020203" pitchFamily="34" charset="0"/>
              </a:rPr>
              <a:t>Resultados </a:t>
            </a:r>
            <a:endParaRPr lang="es-CO" sz="2800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21EB5C-A91D-48CB-A406-1E542F2C98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636"/>
          <a:stretch/>
        </p:blipFill>
        <p:spPr>
          <a:xfrm>
            <a:off x="6308812" y="1669408"/>
            <a:ext cx="5133771" cy="30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6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061A24AE777040960E0D13098F70FC" ma:contentTypeVersion="10" ma:contentTypeDescription="Create a new document." ma:contentTypeScope="" ma:versionID="42c290ea635e4843b75081ad9eca35fa">
  <xsd:schema xmlns:xsd="http://www.w3.org/2001/XMLSchema" xmlns:xs="http://www.w3.org/2001/XMLSchema" xmlns:p="http://schemas.microsoft.com/office/2006/metadata/properties" xmlns:ns3="bebf03c7-98ff-4cb1-9fb0-02ce33e6fb11" targetNamespace="http://schemas.microsoft.com/office/2006/metadata/properties" ma:root="true" ma:fieldsID="ffad2bb61d78d5a336c17fb31f999ec2" ns3:_="">
    <xsd:import namespace="bebf03c7-98ff-4cb1-9fb0-02ce33e6fb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f03c7-98ff-4cb1-9fb0-02ce33e6fb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bf03c7-98ff-4cb1-9fb0-02ce33e6fb11" xsi:nil="true"/>
  </documentManagement>
</p:properties>
</file>

<file path=customXml/itemProps1.xml><?xml version="1.0" encoding="utf-8"?>
<ds:datastoreItem xmlns:ds="http://schemas.openxmlformats.org/officeDocument/2006/customXml" ds:itemID="{8B4FBC8F-0524-4505-935D-D93CD15CBE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D205EF-1479-4C37-A02F-AEF79F3EFD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f03c7-98ff-4cb1-9fb0-02ce33e6fb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057D2A-E812-43BE-A873-7D71D745A007}">
  <ds:schemaRefs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ebf03c7-98ff-4cb1-9fb0-02ce33e6fb1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29</Words>
  <Application>Microsoft Office PowerPoint</Application>
  <PresentationFormat>Panorámica</PresentationFormat>
  <Paragraphs>11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Bahnschrift SemiBold SemiConden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CENTIC</dc:creator>
  <cp:lastModifiedBy>CENTIC</cp:lastModifiedBy>
  <cp:revision>9</cp:revision>
  <dcterms:created xsi:type="dcterms:W3CDTF">2023-02-15T17:48:58Z</dcterms:created>
  <dcterms:modified xsi:type="dcterms:W3CDTF">2023-02-15T20:06:44Z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0x010100EC061A24AE777040960E0D13098F70FC</vt:lpwstr>
  </property>
</Properties>
</file>